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56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709" y="1577359"/>
            <a:ext cx="4984962" cy="4984962"/>
            <a:chOff x="1229709" y="1577359"/>
            <a:chExt cx="4984962" cy="498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709" y="1577359"/>
              <a:ext cx="4984962" cy="498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8077" y="7558424"/>
            <a:ext cx="6206160" cy="21429"/>
            <a:chOff x="6018077" y="7558424"/>
            <a:chExt cx="620616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8077" y="7558424"/>
              <a:ext cx="6206160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05669" y="-121869"/>
            <a:ext cx="26516847" cy="137058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0450" y="7810222"/>
            <a:ext cx="8430628" cy="26876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4839" y="1611784"/>
            <a:ext cx="13642015" cy="4914515"/>
            <a:chOff x="1984839" y="1611784"/>
            <a:chExt cx="13642015" cy="4914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839" y="1611784"/>
              <a:ext cx="13642015" cy="4914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0696" y="8041035"/>
            <a:ext cx="4398047" cy="851657"/>
            <a:chOff x="6020696" y="8041035"/>
            <a:chExt cx="4398047" cy="851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0696" y="8041035"/>
              <a:ext cx="4398047" cy="8516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62973" y="6967821"/>
            <a:ext cx="2511818" cy="19289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8448" y="8005992"/>
            <a:ext cx="6483644" cy="2063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047" y="7397731"/>
            <a:ext cx="4952297" cy="13569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00681" y="8293226"/>
            <a:ext cx="7387251" cy="19219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2296" y="5142857"/>
            <a:ext cx="1948671" cy="1948671"/>
            <a:chOff x="522296" y="5142857"/>
            <a:chExt cx="1948671" cy="1948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296" y="5142857"/>
              <a:ext cx="1948671" cy="1948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0508" y="4978805"/>
            <a:ext cx="2326271" cy="2276776"/>
            <a:chOff x="3820508" y="4978805"/>
            <a:chExt cx="2326271" cy="2276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0508" y="4978805"/>
              <a:ext cx="2326271" cy="227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5757" y="4978805"/>
            <a:ext cx="2326271" cy="2276776"/>
            <a:chOff x="7445757" y="4978805"/>
            <a:chExt cx="2326271" cy="2276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5757" y="4978805"/>
              <a:ext cx="2326271" cy="2276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1279" y="4978805"/>
            <a:ext cx="2326271" cy="2276776"/>
            <a:chOff x="10921279" y="4978805"/>
            <a:chExt cx="2326271" cy="22767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1279" y="4978805"/>
              <a:ext cx="2326271" cy="22767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35644" y="4978805"/>
            <a:ext cx="2326271" cy="2276776"/>
            <a:chOff x="14735644" y="4978805"/>
            <a:chExt cx="2326271" cy="22767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5644" y="4978805"/>
              <a:ext cx="2326271" cy="2276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89309" y="4941176"/>
            <a:ext cx="1176016" cy="1176016"/>
            <a:chOff x="2689309" y="4941176"/>
            <a:chExt cx="1176016" cy="11760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9309" y="4941176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47550" y="4941176"/>
            <a:ext cx="1176016" cy="1176016"/>
            <a:chOff x="13247550" y="4941176"/>
            <a:chExt cx="1176016" cy="11760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7550" y="4941176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22854" y="4941176"/>
            <a:ext cx="1176016" cy="1176016"/>
            <a:chOff x="9722854" y="4941176"/>
            <a:chExt cx="1176016" cy="1176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2854" y="4941176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69741" y="4941176"/>
            <a:ext cx="1176016" cy="1176016"/>
            <a:chOff x="6269741" y="4941176"/>
            <a:chExt cx="1176016" cy="11760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41" y="4941176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89309" y="5915512"/>
            <a:ext cx="1176016" cy="1176016"/>
            <a:chOff x="2689309" y="5915512"/>
            <a:chExt cx="1176016" cy="11760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689309" y="5915512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69741" y="5870694"/>
            <a:ext cx="1176016" cy="1176016"/>
            <a:chOff x="6269741" y="5870694"/>
            <a:chExt cx="1176016" cy="11760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269741" y="5870694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22854" y="5915512"/>
            <a:ext cx="1176016" cy="1176016"/>
            <a:chOff x="9722854" y="5915512"/>
            <a:chExt cx="1176016" cy="11760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22854" y="5915512"/>
              <a:ext cx="1176016" cy="11760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7550" y="5893103"/>
            <a:ext cx="1176016" cy="1176016"/>
            <a:chOff x="13247550" y="5893103"/>
            <a:chExt cx="1176016" cy="11760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247550" y="5893103"/>
              <a:ext cx="1176016" cy="117601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535" y="3957380"/>
            <a:ext cx="1521432" cy="111656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4066" y="3934971"/>
            <a:ext cx="2574346" cy="110704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4692" y="3919285"/>
            <a:ext cx="1576451" cy="11546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6494" y="3957380"/>
            <a:ext cx="1837985" cy="11070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4517" y="3919285"/>
            <a:ext cx="2014823" cy="11546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256" y="1635854"/>
            <a:ext cx="16961203" cy="8201681"/>
            <a:chOff x="662256" y="1635854"/>
            <a:chExt cx="16961203" cy="82016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256" y="1635854"/>
              <a:ext cx="16961203" cy="82016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2232" y="-505456"/>
            <a:ext cx="5608906" cy="39058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7619" y="1607544"/>
            <a:ext cx="11047619" cy="8431671"/>
            <a:chOff x="3047619" y="1607544"/>
            <a:chExt cx="11047619" cy="8431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1607544"/>
              <a:ext cx="11047619" cy="84316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2232" y="-505456"/>
            <a:ext cx="5608906" cy="39058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36581" y="1449370"/>
            <a:ext cx="12209696" cy="8600752"/>
            <a:chOff x="2236581" y="1449370"/>
            <a:chExt cx="12209696" cy="8600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6581" y="1449370"/>
              <a:ext cx="12209696" cy="86007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2232" y="-505456"/>
            <a:ext cx="5608906" cy="39058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7983" y="1526530"/>
            <a:ext cx="12056022" cy="8714366"/>
            <a:chOff x="2957983" y="1526530"/>
            <a:chExt cx="12056022" cy="8714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7983" y="1526530"/>
              <a:ext cx="12056022" cy="87143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2232" y="-505456"/>
            <a:ext cx="5608906" cy="39058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7502" y="-1442917"/>
            <a:ext cx="13800119" cy="13800119"/>
            <a:chOff x="7287502" y="-1442917"/>
            <a:chExt cx="13800119" cy="13800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7502" y="-1442917"/>
              <a:ext cx="13800119" cy="13800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565" y="8401991"/>
            <a:ext cx="9416944" cy="21429"/>
            <a:chOff x="911565" y="8401991"/>
            <a:chExt cx="941694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65" y="8401991"/>
              <a:ext cx="94169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5434" y="8200620"/>
            <a:ext cx="575590" cy="21429"/>
            <a:chOff x="9835434" y="8200620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9835434" y="8200620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5434" y="8600140"/>
            <a:ext cx="575590" cy="21429"/>
            <a:chOff x="9835434" y="8600140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9835434" y="8600140"/>
              <a:ext cx="57559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07864" y="6472408"/>
            <a:ext cx="4460925" cy="4460925"/>
            <a:chOff x="-807864" y="6472408"/>
            <a:chExt cx="4460925" cy="446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7864" y="6472408"/>
              <a:ext cx="4460925" cy="4460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634" y="919706"/>
            <a:ext cx="7786851" cy="40167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40398" y="4855313"/>
            <a:ext cx="6071368" cy="25809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967" y="1656598"/>
            <a:ext cx="14787692" cy="83180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30" y="-409027"/>
            <a:ext cx="6566004" cy="26498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4376" y="1636145"/>
            <a:ext cx="11087939" cy="8315954"/>
            <a:chOff x="3484376" y="1636145"/>
            <a:chExt cx="11087939" cy="8315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4376" y="1636145"/>
              <a:ext cx="11087939" cy="83159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30" y="-409027"/>
            <a:ext cx="6566004" cy="26498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7502" y="-1442917"/>
            <a:ext cx="13800119" cy="13800119"/>
            <a:chOff x="7287502" y="-1442917"/>
            <a:chExt cx="13800119" cy="13800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7502" y="-1442917"/>
              <a:ext cx="13800119" cy="13800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565" y="8401991"/>
            <a:ext cx="9416944" cy="21429"/>
            <a:chOff x="911565" y="8401991"/>
            <a:chExt cx="941694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65" y="8401991"/>
              <a:ext cx="94169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5434" y="8200620"/>
            <a:ext cx="575590" cy="21429"/>
            <a:chOff x="9835434" y="8200620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9835434" y="8200620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5434" y="8600140"/>
            <a:ext cx="575590" cy="21429"/>
            <a:chOff x="9835434" y="8600140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9835434" y="8600140"/>
              <a:ext cx="57559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07864" y="6472408"/>
            <a:ext cx="4460925" cy="4460925"/>
            <a:chOff x="-807864" y="6472408"/>
            <a:chExt cx="4460925" cy="446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7864" y="6472408"/>
              <a:ext cx="4460925" cy="4460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634" y="919706"/>
            <a:ext cx="7758280" cy="40167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54694" y="4810503"/>
            <a:ext cx="6090416" cy="25809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2182" y="1974323"/>
            <a:ext cx="1246049" cy="1246049"/>
            <a:chOff x="13622182" y="1974323"/>
            <a:chExt cx="1246049" cy="1246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2" y="1974323"/>
              <a:ext cx="1246049" cy="1246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18" y="0"/>
            <a:ext cx="6582278" cy="10285714"/>
            <a:chOff x="1638918" y="0"/>
            <a:chExt cx="658227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18" y="0"/>
              <a:ext cx="65822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3494" y="2587875"/>
            <a:ext cx="2857143" cy="21429"/>
            <a:chOff x="14403494" y="2587875"/>
            <a:chExt cx="2857143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3494" y="2587875"/>
              <a:ext cx="285714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2825" y="2386874"/>
            <a:ext cx="575590" cy="21429"/>
            <a:chOff x="16792825" y="2386874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16792825" y="2386874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92825" y="2786393"/>
            <a:ext cx="575590" cy="21429"/>
            <a:chOff x="16792825" y="2786393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16792825" y="2786393"/>
              <a:ext cx="575590" cy="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0002" y="1388907"/>
            <a:ext cx="5608278" cy="25953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5360000">
            <a:off x="-4839651" y="539417"/>
            <a:ext cx="14534862" cy="83456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5146" y="4009088"/>
            <a:ext cx="4842113" cy="12557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4194" y="5114171"/>
            <a:ext cx="3816339" cy="125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93718" y="6225870"/>
            <a:ext cx="2741558" cy="11777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93718" y="7386826"/>
            <a:ext cx="2864520" cy="11777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3718" y="8546998"/>
            <a:ext cx="2326148" cy="11777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9955" y="-862460"/>
            <a:ext cx="4391587" cy="4391587"/>
            <a:chOff x="-709955" y="-862460"/>
            <a:chExt cx="4391587" cy="439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9955" y="-862460"/>
              <a:ext cx="4391587" cy="43915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9655" y="-39941"/>
            <a:ext cx="6090416" cy="2580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850" y="3672366"/>
            <a:ext cx="14208449" cy="58599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9955" y="-862460"/>
            <a:ext cx="4391587" cy="4391587"/>
            <a:chOff x="-709955" y="-862460"/>
            <a:chExt cx="4391587" cy="439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9955" y="-862460"/>
              <a:ext cx="4391587" cy="43915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7942" y="4503397"/>
            <a:ext cx="15066959" cy="45401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9655" y="-39941"/>
            <a:ext cx="6090416" cy="25809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7502" y="-1442917"/>
            <a:ext cx="13800119" cy="13800119"/>
            <a:chOff x="7287502" y="-1442917"/>
            <a:chExt cx="13800119" cy="13800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7502" y="-1442917"/>
              <a:ext cx="13800119" cy="13800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565" y="8401991"/>
            <a:ext cx="9416944" cy="21429"/>
            <a:chOff x="911565" y="8401991"/>
            <a:chExt cx="941694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65" y="8401991"/>
              <a:ext cx="94169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5434" y="8200620"/>
            <a:ext cx="575590" cy="21429"/>
            <a:chOff x="9835434" y="8200620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9835434" y="8200620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5434" y="8600140"/>
            <a:ext cx="575590" cy="21429"/>
            <a:chOff x="9835434" y="8600140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9835434" y="8600140"/>
              <a:ext cx="57559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07864" y="6472408"/>
            <a:ext cx="4460925" cy="4460925"/>
            <a:chOff x="-807864" y="6472408"/>
            <a:chExt cx="4460925" cy="446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7864" y="6472408"/>
              <a:ext cx="4460925" cy="4460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634" y="919706"/>
            <a:ext cx="7786851" cy="40167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5170" y="4810503"/>
            <a:ext cx="4833178" cy="25809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80936" y="8039083"/>
            <a:ext cx="9723844" cy="21429"/>
            <a:chOff x="4280936" y="8039083"/>
            <a:chExt cx="972384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0936" y="8039083"/>
              <a:ext cx="972384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78947" y="-3335997"/>
            <a:ext cx="9927820" cy="9927820"/>
            <a:chOff x="4178947" y="-3335997"/>
            <a:chExt cx="9927820" cy="992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947" y="-3335997"/>
              <a:ext cx="9927820" cy="992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7191" y="1947437"/>
            <a:ext cx="20163118" cy="67236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7502" y="-1442917"/>
            <a:ext cx="13800119" cy="13800119"/>
            <a:chOff x="7287502" y="-1442917"/>
            <a:chExt cx="13800119" cy="13800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7502" y="-1442917"/>
              <a:ext cx="13800119" cy="13800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565" y="8401991"/>
            <a:ext cx="9416944" cy="21429"/>
            <a:chOff x="911565" y="8401991"/>
            <a:chExt cx="941694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65" y="8401991"/>
              <a:ext cx="94169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5434" y="8200620"/>
            <a:ext cx="575590" cy="21429"/>
            <a:chOff x="9835434" y="8200620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9835434" y="8200620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5434" y="8600140"/>
            <a:ext cx="575590" cy="21429"/>
            <a:chOff x="9835434" y="8600140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9835434" y="8600140"/>
              <a:ext cx="57559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07864" y="6472408"/>
            <a:ext cx="4460925" cy="4460925"/>
            <a:chOff x="-807864" y="6472408"/>
            <a:chExt cx="4460925" cy="446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7864" y="6472408"/>
              <a:ext cx="4460925" cy="4460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633" y="919708"/>
            <a:ext cx="7710651" cy="40167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2918" y="4810503"/>
            <a:ext cx="10263710" cy="2580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69187" y="777359"/>
            <a:ext cx="1502404" cy="1502404"/>
            <a:chOff x="11469187" y="777359"/>
            <a:chExt cx="1502404" cy="1502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9187" y="777359"/>
              <a:ext cx="1502404" cy="1502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231504" cy="4231504"/>
            <a:chOff x="0" y="0"/>
            <a:chExt cx="4231504" cy="4231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231504" cy="4231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25292" y="2683125"/>
            <a:ext cx="9435131" cy="6988986"/>
            <a:chOff x="4425292" y="2683125"/>
            <a:chExt cx="9435131" cy="69889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5292" y="2683125"/>
              <a:ext cx="9435131" cy="69889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21" y="-436445"/>
            <a:ext cx="11645375" cy="29646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9146" y="6148389"/>
            <a:ext cx="4866667" cy="21429"/>
            <a:chOff x="6989146" y="6148389"/>
            <a:chExt cx="48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989146" y="6148389"/>
              <a:ext cx="48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0972" y="2057028"/>
            <a:ext cx="15169317" cy="7576700"/>
            <a:chOff x="1490972" y="2057028"/>
            <a:chExt cx="15169317" cy="7576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972" y="2057028"/>
              <a:ext cx="15169317" cy="75767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33" y="-454741"/>
            <a:ext cx="11645375" cy="2964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060" y="2168239"/>
            <a:ext cx="15807594" cy="7332241"/>
            <a:chOff x="1239060" y="2168239"/>
            <a:chExt cx="15807594" cy="7332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060" y="2168239"/>
              <a:ext cx="15807594" cy="73322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33" y="-454741"/>
            <a:ext cx="11645375" cy="2964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3943" y="2308543"/>
            <a:ext cx="15757827" cy="7408654"/>
            <a:chOff x="1263943" y="2308543"/>
            <a:chExt cx="15757827" cy="74086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943" y="2308543"/>
              <a:ext cx="15757827" cy="74086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33" y="-454741"/>
            <a:ext cx="11645375" cy="2964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7502" y="-1442917"/>
            <a:ext cx="13800119" cy="13800119"/>
            <a:chOff x="7287502" y="-1442917"/>
            <a:chExt cx="13800119" cy="13800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7502" y="-1442917"/>
              <a:ext cx="13800119" cy="13800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565" y="8401991"/>
            <a:ext cx="9416944" cy="21429"/>
            <a:chOff x="911565" y="8401991"/>
            <a:chExt cx="941694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65" y="8401991"/>
              <a:ext cx="94169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5434" y="8200620"/>
            <a:ext cx="575590" cy="21429"/>
            <a:chOff x="9835434" y="8200620"/>
            <a:chExt cx="575590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9835434" y="8200620"/>
              <a:ext cx="575590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5434" y="8600140"/>
            <a:ext cx="575590" cy="21429"/>
            <a:chOff x="9835434" y="8600140"/>
            <a:chExt cx="57559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9835434" y="8600140"/>
              <a:ext cx="57559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07864" y="6472408"/>
            <a:ext cx="4460925" cy="4460925"/>
            <a:chOff x="-807864" y="6472408"/>
            <a:chExt cx="4460925" cy="446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7864" y="6472408"/>
              <a:ext cx="4460925" cy="4460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634" y="919706"/>
            <a:ext cx="7796375" cy="40167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5646" y="4765684"/>
            <a:ext cx="7742797" cy="25809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983" y="1351793"/>
            <a:ext cx="16856974" cy="21429"/>
            <a:chOff x="723983" y="1351793"/>
            <a:chExt cx="1685697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83" y="1351793"/>
              <a:ext cx="16856974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6969" y="1499735"/>
            <a:ext cx="11136349" cy="8466676"/>
            <a:chOff x="6336969" y="1499735"/>
            <a:chExt cx="11136349" cy="8466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969" y="1499735"/>
              <a:ext cx="11136349" cy="8466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0026" y="-409027"/>
            <a:ext cx="8442480" cy="2649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208" y="1530465"/>
            <a:ext cx="5906532" cy="17155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0119" y="7054861"/>
            <a:ext cx="7262138" cy="2725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86039" y="5465210"/>
            <a:ext cx="6483644" cy="2063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 선웅</cp:lastModifiedBy>
  <cp:revision>1</cp:revision>
  <dcterms:created xsi:type="dcterms:W3CDTF">2023-12-13T22:44:40Z</dcterms:created>
  <dcterms:modified xsi:type="dcterms:W3CDTF">2023-12-13T13:45:14Z</dcterms:modified>
</cp:coreProperties>
</file>